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22" r:id="rId55"/>
    <p:sldId id="318" r:id="rId56"/>
    <p:sldId id="319" r:id="rId57"/>
    <p:sldId id="320" r:id="rId58"/>
    <p:sldId id="321" r:id="rId59"/>
    <p:sldId id="315" r:id="rId60"/>
    <p:sldId id="316" r:id="rId61"/>
    <p:sldId id="317" r:id="rId62"/>
    <p:sldId id="323" r:id="rId63"/>
    <p:sldId id="308" r:id="rId64"/>
    <p:sldId id="259" r:id="rId65"/>
    <p:sldId id="260" r:id="rId66"/>
    <p:sldId id="261" r:id="rId67"/>
    <p:sldId id="257" r:id="rId68"/>
    <p:sldId id="258" r:id="rId6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2"/>
    <p:restoredTop sz="94649"/>
  </p:normalViewPr>
  <p:slideViewPr>
    <p:cSldViewPr snapToGrid="0">
      <p:cViewPr varScale="1">
        <p:scale>
          <a:sx n="97" d="100"/>
          <a:sy n="97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6/20/24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00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6/20/24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-GM/my-group-project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70478" y="1345303"/>
            <a:ext cx="48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git pull </a:t>
            </a:r>
            <a:r>
              <a:rPr lang="ko-KR" altLang="en-US" dirty="0"/>
              <a:t>실행 하면 </a:t>
            </a:r>
            <a:r>
              <a:rPr lang="en-US" dirty="0"/>
              <a:t>origin/main branch </a:t>
            </a:r>
            <a:r>
              <a:rPr lang="ko-KR" altLang="en-US" dirty="0"/>
              <a:t>가 생김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420D2-E293-01DF-56C2-54461B1B7F08}"/>
              </a:ext>
            </a:extLst>
          </p:cNvPr>
          <p:cNvSpPr txBox="1"/>
          <p:nvPr/>
        </p:nvSpPr>
        <p:spPr>
          <a:xfrm>
            <a:off x="1034913" y="1656729"/>
            <a:ext cx="3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ko-KR" altLang="en-US" dirty="0"/>
              <a:t> </a:t>
            </a:r>
            <a:r>
              <a:rPr lang="en-US" altLang="ko-KR" dirty="0"/>
              <a:t>--graph --all</a:t>
            </a:r>
          </a:p>
        </p:txBody>
      </p:sp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en-US" altLang="ko-KR" strike="sngStrike" dirty="0"/>
              <a:t>. git add . </a:t>
            </a:r>
            <a:r>
              <a:rPr lang="ko-KR" altLang="en-US" strike="sngStrike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58F-5732-5075-237C-B959BF469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프로젝트 하는 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D5A92-4594-3957-7465-137A4D0E5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0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BBE0-C356-703D-DC99-4D58E34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D3F-32E0-3D7D-ECAC-325BF8B9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ko-KR" altLang="en-US" dirty="0"/>
              <a:t>만든다</a:t>
            </a:r>
            <a:r>
              <a:rPr lang="en-US" altLang="ko-KR" dirty="0"/>
              <a:t>. (New </a:t>
            </a:r>
            <a:r>
              <a:rPr lang="en-US" altLang="ko-KR" dirty="0">
                <a:sym typeface="Wingdings" pitchFamily="2" charset="2"/>
              </a:rPr>
              <a:t> Repository name)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 초대 하기</a:t>
            </a:r>
            <a:r>
              <a:rPr lang="en-US" altLang="ko-KR" dirty="0"/>
              <a:t>(Add collaborator </a:t>
            </a:r>
            <a:r>
              <a:rPr lang="ko-KR" altLang="en-US" dirty="0"/>
              <a:t>하면 초대 메일 발송</a:t>
            </a:r>
            <a:r>
              <a:rPr lang="en-US" altLang="ko-KR" dirty="0"/>
              <a:t>)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FC80-2569-899E-4B5B-54F2CD88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421979"/>
            <a:ext cx="2725057" cy="172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E20AE-F1A3-AFD4-9014-4637BE1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5" y="2471057"/>
            <a:ext cx="5292314" cy="1671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AB8FC-41CA-88BC-41A7-D66947111561}"/>
              </a:ext>
            </a:extLst>
          </p:cNvPr>
          <p:cNvSpPr/>
          <p:nvPr/>
        </p:nvSpPr>
        <p:spPr>
          <a:xfrm>
            <a:off x="3831771" y="3331029"/>
            <a:ext cx="7293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8527A-82AB-C0BB-A6D1-B177CBAB44D8}"/>
              </a:ext>
            </a:extLst>
          </p:cNvPr>
          <p:cNvSpPr/>
          <p:nvPr/>
        </p:nvSpPr>
        <p:spPr>
          <a:xfrm>
            <a:off x="7979228" y="3167744"/>
            <a:ext cx="2220686" cy="48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77932-25D9-FEAB-98D5-746B42B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5" y="4889414"/>
            <a:ext cx="3647691" cy="1685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6E219-E4BC-B54C-A678-549FD3AD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53" y="5091545"/>
            <a:ext cx="3092162" cy="120039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59FE8F1-2431-83B4-4111-134B62EA5753}"/>
              </a:ext>
            </a:extLst>
          </p:cNvPr>
          <p:cNvSpPr/>
          <p:nvPr/>
        </p:nvSpPr>
        <p:spPr>
          <a:xfrm>
            <a:off x="5094514" y="31024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BBBD11-FF85-7ADE-69B5-36F22FDAB63F}"/>
              </a:ext>
            </a:extLst>
          </p:cNvPr>
          <p:cNvSpPr/>
          <p:nvPr/>
        </p:nvSpPr>
        <p:spPr>
          <a:xfrm>
            <a:off x="4191000" y="5551715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EC2EA-0D56-A002-F5DF-25B61D06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86" y="4920484"/>
            <a:ext cx="3102429" cy="146559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C4543846-491F-0B7D-22B9-773E83817827}"/>
              </a:ext>
            </a:extLst>
          </p:cNvPr>
          <p:cNvSpPr/>
          <p:nvPr/>
        </p:nvSpPr>
        <p:spPr>
          <a:xfrm>
            <a:off x="7903029" y="56170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DCE14-22A3-AE49-1D63-0E5059835437}"/>
              </a:ext>
            </a:extLst>
          </p:cNvPr>
          <p:cNvSpPr txBox="1"/>
          <p:nvPr/>
        </p:nvSpPr>
        <p:spPr>
          <a:xfrm>
            <a:off x="8479972" y="6411685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r>
              <a:rPr lang="ko-KR" altLang="en-US" dirty="0"/>
              <a:t>이나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813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7B8C-36A9-2A7E-5FE1-FF1299B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4FC7-F673-58C0-C151-0565A5EC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로컬에 프로젝트 가져 오기</a:t>
            </a:r>
            <a:endParaRPr lang="en-US" altLang="ko-KR" dirty="0"/>
          </a:p>
          <a:p>
            <a:pPr lvl="1"/>
            <a:r>
              <a:rPr lang="ko-KR" altLang="en-US" dirty="0"/>
              <a:t>폴더 만들기</a:t>
            </a:r>
            <a:r>
              <a:rPr lang="en-US" altLang="ko-KR" dirty="0"/>
              <a:t> : </a:t>
            </a:r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en-US" altLang="ko-KR" dirty="0" err="1"/>
              <a:t>Repositoryname</a:t>
            </a:r>
            <a:r>
              <a:rPr lang="en-US" altLang="ko-KR" dirty="0"/>
              <a:t>&gt; (ex. </a:t>
            </a:r>
            <a:r>
              <a:rPr lang="en-US" altLang="ko-KR" dirty="0" err="1"/>
              <a:t>mkdir</a:t>
            </a:r>
            <a:r>
              <a:rPr lang="en-US" altLang="ko-KR" dirty="0"/>
              <a:t> my-group-project)</a:t>
            </a:r>
          </a:p>
          <a:p>
            <a:pPr lvl="1"/>
            <a:r>
              <a:rPr lang="ko-KR" altLang="en-US" dirty="0"/>
              <a:t>폴더 이동 후  </a:t>
            </a:r>
            <a:r>
              <a:rPr lang="en-US" altLang="ko-KR" dirty="0"/>
              <a:t>git </a:t>
            </a:r>
            <a:r>
              <a:rPr lang="ko-KR" altLang="en-US" dirty="0"/>
              <a:t>초기화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cd my-group-project, 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en-US" altLang="ko-KR" dirty="0"/>
              <a:t>Remote </a:t>
            </a:r>
            <a:r>
              <a:rPr lang="ko-KR" altLang="en-US" dirty="0"/>
              <a:t>연결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git remote add origin &lt;URL&gt; (ex. git remote add origin </a:t>
            </a:r>
            <a:r>
              <a:rPr lang="en-US" dirty="0">
                <a:effectLst/>
                <a:hlinkClick r:id="rId2"/>
              </a:rPr>
              <a:t>https://github.com/Joseph-GM/my-group-project.git</a:t>
            </a:r>
            <a:r>
              <a:rPr lang="en-US" dirty="0">
                <a:effectLst/>
              </a:rPr>
              <a:t>)</a:t>
            </a:r>
          </a:p>
          <a:p>
            <a:r>
              <a:rPr lang="ko-KR" altLang="en-US" dirty="0"/>
              <a:t>초기 세팅을 </a:t>
            </a:r>
            <a:r>
              <a:rPr lang="en-US" altLang="ko-KR" dirty="0"/>
              <a:t>remote</a:t>
            </a:r>
            <a:r>
              <a:rPr lang="ko-KR" altLang="en-US" dirty="0"/>
              <a:t>의 마스터에 올리기</a:t>
            </a:r>
            <a:endParaRPr lang="en-US" altLang="ko-KR" dirty="0"/>
          </a:p>
          <a:p>
            <a:pPr lvl="1"/>
            <a:r>
              <a:rPr lang="ko-KR" altLang="en-US" dirty="0"/>
              <a:t>파일 생성 해서 </a:t>
            </a:r>
            <a:r>
              <a:rPr lang="en-US" altLang="ko-KR" dirty="0" err="1"/>
              <a:t>comit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echo “first file” &gt; </a:t>
            </a:r>
            <a:r>
              <a:rPr lang="en-US" altLang="ko-KR" dirty="0" err="1"/>
              <a:t>a.txt</a:t>
            </a:r>
            <a:endParaRPr lang="en-US" altLang="ko-KR" dirty="0"/>
          </a:p>
          <a:p>
            <a:pPr lvl="2"/>
            <a:r>
              <a:rPr lang="en-US" altLang="ko-KR" dirty="0"/>
              <a:t>git add .</a:t>
            </a:r>
          </a:p>
          <a:p>
            <a:pPr lvl="2"/>
            <a:r>
              <a:rPr lang="en-US" altLang="ko-KR" dirty="0"/>
              <a:t>git commit –m “first commit”</a:t>
            </a:r>
          </a:p>
          <a:p>
            <a:pPr lvl="2"/>
            <a:r>
              <a:rPr lang="en-US" altLang="ko-KR" dirty="0"/>
              <a:t>git push –u origin master</a:t>
            </a:r>
          </a:p>
          <a:p>
            <a:pPr lvl="1"/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master branch</a:t>
            </a:r>
            <a:r>
              <a:rPr lang="ko-KR" altLang="en-US" dirty="0"/>
              <a:t>는 고객에게 </a:t>
            </a:r>
            <a:r>
              <a:rPr lang="en-US" altLang="ko-KR" dirty="0"/>
              <a:t>release</a:t>
            </a:r>
            <a:r>
              <a:rPr lang="ko-KR" altLang="en-US" dirty="0" err="1"/>
              <a:t>를</a:t>
            </a:r>
            <a:r>
              <a:rPr lang="ko-KR" altLang="en-US" dirty="0"/>
              <a:t> 할 </a:t>
            </a:r>
            <a:r>
              <a:rPr lang="en-US" altLang="ko-KR" dirty="0"/>
              <a:t>branch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6AFC-AE53-1F6B-F95A-CC6C4DF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20CF-2214-5D65-B64F-748E15B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R" dirty="0"/>
              <a:t>Develop branch를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Develop </a:t>
            </a:r>
          </a:p>
          <a:p>
            <a:pPr lvl="2"/>
            <a:r>
              <a:rPr lang="en-US" dirty="0"/>
              <a:t>Master </a:t>
            </a:r>
            <a:r>
              <a:rPr lang="en-US" dirty="0" err="1"/>
              <a:t>branc는</a:t>
            </a:r>
            <a:r>
              <a:rPr lang="en-US" dirty="0"/>
              <a:t> </a:t>
            </a:r>
            <a:r>
              <a:rPr lang="en-US" dirty="0" err="1"/>
              <a:t>완벽한</a:t>
            </a:r>
            <a:r>
              <a:rPr lang="en-US" dirty="0"/>
              <a:t> </a:t>
            </a:r>
            <a:r>
              <a:rPr lang="en-US" dirty="0" err="1"/>
              <a:t>것만</a:t>
            </a:r>
            <a:r>
              <a:rPr lang="en-US" dirty="0"/>
              <a:t> </a:t>
            </a:r>
            <a:r>
              <a:rPr lang="en-US" dirty="0" err="1"/>
              <a:t>올려야</a:t>
            </a:r>
            <a:r>
              <a:rPr lang="en-US" dirty="0"/>
              <a:t> </a:t>
            </a:r>
            <a:r>
              <a:rPr lang="en-US" dirty="0" err="1"/>
              <a:t>함</a:t>
            </a:r>
            <a:endParaRPr lang="en-US" dirty="0"/>
          </a:p>
          <a:p>
            <a:pPr lvl="2"/>
            <a:r>
              <a:rPr lang="en-US" dirty="0"/>
              <a:t>Master </a:t>
            </a:r>
            <a:r>
              <a:rPr lang="en-US" dirty="0" err="1"/>
              <a:t>branch로</a:t>
            </a:r>
            <a:r>
              <a:rPr lang="en-US" dirty="0"/>
              <a:t> </a:t>
            </a:r>
            <a:r>
              <a:rPr lang="en-US" dirty="0" err="1"/>
              <a:t>가기전</a:t>
            </a:r>
            <a:r>
              <a:rPr lang="en-US" dirty="0"/>
              <a:t> </a:t>
            </a:r>
            <a:r>
              <a:rPr lang="en-US" dirty="0" err="1"/>
              <a:t>Test등을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용</a:t>
            </a:r>
            <a:r>
              <a:rPr lang="en-US" dirty="0"/>
              <a:t> </a:t>
            </a:r>
            <a:r>
              <a:rPr lang="en-US" dirty="0" err="1"/>
              <a:t>브랜치</a:t>
            </a:r>
            <a:r>
              <a:rPr lang="en-US" dirty="0"/>
              <a:t> (</a:t>
            </a:r>
            <a:r>
              <a:rPr lang="en-US" dirty="0" err="1"/>
              <a:t>연습장</a:t>
            </a:r>
            <a:r>
              <a:rPr lang="en-US" dirty="0"/>
              <a:t> </a:t>
            </a:r>
            <a:r>
              <a:rPr lang="en-US" dirty="0" err="1"/>
              <a:t>이라</a:t>
            </a:r>
            <a:r>
              <a:rPr lang="en-US" dirty="0"/>
              <a:t> </a:t>
            </a:r>
            <a:r>
              <a:rPr lang="en-US" dirty="0" err="1"/>
              <a:t>생각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 err="1"/>
              <a:t>로컬</a:t>
            </a:r>
            <a:r>
              <a:rPr lang="en-US" dirty="0"/>
              <a:t> </a:t>
            </a:r>
            <a:r>
              <a:rPr lang="en-US" dirty="0" err="1"/>
              <a:t>터미널에서</a:t>
            </a:r>
            <a:endParaRPr lang="en-US" dirty="0"/>
          </a:p>
          <a:p>
            <a:pPr lvl="2"/>
            <a:r>
              <a:rPr lang="en-US" dirty="0"/>
              <a:t>git checkout –b develop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push하면</a:t>
            </a:r>
            <a:r>
              <a:rPr lang="en-US" dirty="0"/>
              <a:t> </a:t>
            </a:r>
            <a:r>
              <a:rPr lang="en-US" dirty="0" err="1"/>
              <a:t>error가</a:t>
            </a:r>
            <a:r>
              <a:rPr lang="en-US" dirty="0"/>
              <a:t> </a:t>
            </a:r>
            <a:r>
              <a:rPr lang="en-US" dirty="0" err="1"/>
              <a:t>나고</a:t>
            </a:r>
            <a:r>
              <a:rPr lang="en-US" dirty="0"/>
              <a:t> </a:t>
            </a:r>
            <a:r>
              <a:rPr lang="en-US" dirty="0" err="1"/>
              <a:t>안내가</a:t>
            </a:r>
            <a:r>
              <a:rPr lang="en-US" dirty="0"/>
              <a:t> </a:t>
            </a:r>
            <a:r>
              <a:rPr lang="en-US" dirty="0" err="1"/>
              <a:t>나오는데</a:t>
            </a:r>
            <a:r>
              <a:rPr lang="en-US" dirty="0"/>
              <a:t> </a:t>
            </a:r>
            <a:r>
              <a:rPr lang="en-US" dirty="0" err="1"/>
              <a:t>안내대로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에는 </a:t>
            </a:r>
            <a:r>
              <a:rPr lang="en-US" altLang="ko-KR" dirty="0"/>
              <a:t>develop</a:t>
            </a:r>
            <a:r>
              <a:rPr lang="ko-KR" altLang="en-US" dirty="0"/>
              <a:t>이 없어서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push --set-upstream origin develop</a:t>
            </a:r>
          </a:p>
          <a:p>
            <a:pPr lvl="2"/>
            <a:r>
              <a:rPr lang="en-US" dirty="0" err="1"/>
              <a:t>Github에</a:t>
            </a:r>
            <a:r>
              <a:rPr lang="en-US" dirty="0"/>
              <a:t> develop branch </a:t>
            </a:r>
            <a:r>
              <a:rPr lang="en-US" dirty="0" err="1"/>
              <a:t>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4E0F-8799-6D67-844E-9915F602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154431"/>
            <a:ext cx="3571422" cy="124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40BEC-FBF2-85FE-1C05-4D80C40B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58" y="4038599"/>
            <a:ext cx="299200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3C150-2AF4-B3DF-8A59-5EBE2FB45A0C}"/>
              </a:ext>
            </a:extLst>
          </p:cNvPr>
          <p:cNvSpPr/>
          <p:nvPr/>
        </p:nvSpPr>
        <p:spPr>
          <a:xfrm>
            <a:off x="8545286" y="5889171"/>
            <a:ext cx="8817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632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E0A-4FC4-272A-BC5D-A13565D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F9-F1B7-B142-CA65-8E46D6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</a:t>
            </a:r>
            <a:r>
              <a:rPr lang="en-KR" dirty="0"/>
              <a:t>ithub를 pull request로만 업데이트 할 수 있게 보호하기</a:t>
            </a:r>
          </a:p>
          <a:p>
            <a:pPr lvl="1"/>
            <a:r>
              <a:rPr lang="en-KR" dirty="0"/>
              <a:t>Setting </a:t>
            </a:r>
            <a:r>
              <a:rPr lang="en-KR" dirty="0">
                <a:sym typeface="Wingdings" pitchFamily="2" charset="2"/>
              </a:rPr>
              <a:t> branch로 가면</a:t>
            </a: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r>
              <a:rPr lang="en-KR" dirty="0">
                <a:sym typeface="Wingdings" pitchFamily="2" charset="2"/>
              </a:rPr>
              <a:t>Add branch protection rule 클릭</a:t>
            </a:r>
          </a:p>
          <a:p>
            <a:pPr lvl="2"/>
            <a:r>
              <a:rPr lang="en-KR" dirty="0">
                <a:sym typeface="Wingdings" pitchFamily="2" charset="2"/>
              </a:rPr>
              <a:t>Branch name pattern : master 입력 </a:t>
            </a:r>
            <a:r>
              <a:rPr lang="en-US" altLang="ko-KR" dirty="0">
                <a:sym typeface="Wingdings" pitchFamily="2" charset="2"/>
              </a:rPr>
              <a:t>(master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보호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3"/>
            <a:r>
              <a:rPr lang="en-KR" dirty="0">
                <a:sym typeface="Wingdings" pitchFamily="2" charset="2"/>
              </a:rPr>
              <a:t>만약 다른 브랜치도 보호 하려면 브랜치 입력</a:t>
            </a:r>
          </a:p>
          <a:p>
            <a:pPr lvl="2"/>
            <a:r>
              <a:rPr lang="en-KR" dirty="0">
                <a:sym typeface="Wingdings" pitchFamily="2" charset="2"/>
              </a:rPr>
              <a:t>아래 두개 찾아서 클릭</a:t>
            </a:r>
          </a:p>
          <a:p>
            <a:pPr lvl="3"/>
            <a:r>
              <a:rPr lang="en-KR" dirty="0">
                <a:sym typeface="Wingdings" pitchFamily="2" charset="2"/>
              </a:rPr>
              <a:t>Lock branch </a:t>
            </a:r>
          </a:p>
          <a:p>
            <a:pPr lvl="3"/>
            <a:r>
              <a:rPr lang="en-KR" dirty="0">
                <a:sym typeface="Wingdings" pitchFamily="2" charset="2"/>
              </a:rPr>
              <a:t>Require Pull Request before merge</a:t>
            </a:r>
          </a:p>
          <a:p>
            <a:pPr lvl="2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1CF6-877E-FBD8-56B4-B8D9258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2694417"/>
            <a:ext cx="5758543" cy="128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4D6BE-D8FE-ABCB-9A5F-C783F895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86" y="5458873"/>
            <a:ext cx="5932714" cy="10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17AA-A76C-17CF-C675-BA7DB4F5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6C56-ECF7-5675-845A-A3C0CDB9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Projects </a:t>
            </a:r>
            <a:r>
              <a:rPr lang="en-KR" dirty="0">
                <a:sym typeface="Wingdings" pitchFamily="2" charset="2"/>
              </a:rPr>
              <a:t>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en-KR" dirty="0">
                <a:sym typeface="Wingdings" pitchFamily="2" charset="2"/>
              </a:rPr>
              <a:t>Link a project</a:t>
            </a:r>
            <a:r>
              <a:rPr lang="en-US" altLang="ko-KR" dirty="0">
                <a:sym typeface="Wingdings" pitchFamily="2" charset="2"/>
              </a:rPr>
              <a:t>” click  “+ Create new project” click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KR" dirty="0"/>
              <a:t>Board </a:t>
            </a:r>
            <a:r>
              <a:rPr lang="en-US" altLang="ko-KR" dirty="0"/>
              <a:t>(to-do, in-progress, Done)</a:t>
            </a:r>
            <a:r>
              <a:rPr lang="ko-KR" altLang="en-US" dirty="0" err="1"/>
              <a:t>를</a:t>
            </a:r>
            <a:r>
              <a:rPr lang="ko-KR" altLang="en-US" dirty="0"/>
              <a:t> 많이 씀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KR" dirty="0"/>
              <a:t>Board 선택 </a:t>
            </a:r>
            <a:r>
              <a:rPr lang="en-US" altLang="ko-KR" dirty="0">
                <a:sym typeface="Wingdings" pitchFamily="2" charset="2"/>
              </a:rPr>
              <a:t> project name </a:t>
            </a:r>
            <a:r>
              <a:rPr lang="ko-KR" altLang="en-US" dirty="0">
                <a:sym typeface="Wingdings" pitchFamily="2" charset="2"/>
              </a:rPr>
              <a:t>설정 </a:t>
            </a:r>
            <a:r>
              <a:rPr lang="en-US" altLang="ko-KR" dirty="0">
                <a:sym typeface="Wingdings" pitchFamily="2" charset="2"/>
              </a:rPr>
              <a:t> “Create project” click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D5C3F-9B87-2FD3-1307-F48FA266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5" y="2493459"/>
            <a:ext cx="4267200" cy="133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1C2AB-0004-85B8-3A2A-895D0F7E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2198914"/>
            <a:ext cx="3176156" cy="180884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0BAC55B-1C0E-1FCF-6392-E9DFC62AAD2B}"/>
              </a:ext>
            </a:extLst>
          </p:cNvPr>
          <p:cNvSpPr/>
          <p:nvPr/>
        </p:nvSpPr>
        <p:spPr>
          <a:xfrm>
            <a:off x="6150429" y="2928257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0867-44A6-D037-FAD4-B1749D76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5071579"/>
            <a:ext cx="1736271" cy="152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CED0-478F-01A1-0411-21CF07C2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86" y="4805521"/>
            <a:ext cx="2503712" cy="19436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5B93638-646E-6991-10D2-B52481DF08DF}"/>
              </a:ext>
            </a:extLst>
          </p:cNvPr>
          <p:cNvSpPr/>
          <p:nvPr/>
        </p:nvSpPr>
        <p:spPr>
          <a:xfrm>
            <a:off x="4800601" y="5486400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40EAC-992A-E9B1-1690-24F837AADC27}"/>
              </a:ext>
            </a:extLst>
          </p:cNvPr>
          <p:cNvSpPr/>
          <p:nvPr/>
        </p:nvSpPr>
        <p:spPr>
          <a:xfrm>
            <a:off x="5029200" y="3592286"/>
            <a:ext cx="925286" cy="25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D6B8B-FFD4-138D-EA34-B4CF5F6495EC}"/>
              </a:ext>
            </a:extLst>
          </p:cNvPr>
          <p:cNvSpPr/>
          <p:nvPr/>
        </p:nvSpPr>
        <p:spPr>
          <a:xfrm>
            <a:off x="7202658" y="3460652"/>
            <a:ext cx="3024554" cy="4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300-EA2F-8700-28D9-A55AB12EB364}"/>
              </a:ext>
            </a:extLst>
          </p:cNvPr>
          <p:cNvSpPr/>
          <p:nvPr/>
        </p:nvSpPr>
        <p:spPr>
          <a:xfrm>
            <a:off x="2447778" y="6006905"/>
            <a:ext cx="1322364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97D72-DB47-8C46-1AC1-BC03BE03D56D}"/>
              </a:ext>
            </a:extLst>
          </p:cNvPr>
          <p:cNvSpPr/>
          <p:nvPr/>
        </p:nvSpPr>
        <p:spPr>
          <a:xfrm>
            <a:off x="5922498" y="4768948"/>
            <a:ext cx="2574388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C181B-BC25-0753-2738-38A88CBF6CB4}"/>
              </a:ext>
            </a:extLst>
          </p:cNvPr>
          <p:cNvSpPr/>
          <p:nvPr/>
        </p:nvSpPr>
        <p:spPr>
          <a:xfrm>
            <a:off x="7877908" y="6471138"/>
            <a:ext cx="562707" cy="386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80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3AA-06A9-FC0F-73E0-964C290E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FF85-3598-3035-2236-53932DE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</a:t>
            </a:r>
            <a:r>
              <a:rPr lang="en-US" altLang="ko-KR" dirty="0"/>
              <a:t>Collaborators </a:t>
            </a:r>
            <a:r>
              <a:rPr lang="ko-KR" altLang="en-US" dirty="0"/>
              <a:t>추가하기</a:t>
            </a:r>
            <a:endParaRPr lang="en-US" altLang="ko-KR" dirty="0"/>
          </a:p>
          <a:p>
            <a:pPr lvl="1"/>
            <a:r>
              <a:rPr lang="en-KR" dirty="0"/>
              <a:t>프로젝트 이름 옆에 연필 아이콘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Manage access클릭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Invite collaborators에 </a:t>
            </a:r>
            <a:r>
              <a:rPr lang="en-US" altLang="ko-KR" dirty="0"/>
              <a:t>username</a:t>
            </a:r>
            <a:r>
              <a:rPr lang="ko-KR" altLang="en-US" dirty="0" err="1"/>
              <a:t>으로</a:t>
            </a:r>
            <a:r>
              <a:rPr lang="ko-KR" altLang="en-US" dirty="0"/>
              <a:t> 찾아 </a:t>
            </a:r>
            <a:r>
              <a:rPr lang="en-US" altLang="ko-KR" dirty="0"/>
              <a:t>Invite </a:t>
            </a:r>
            <a:r>
              <a:rPr lang="ko-KR" altLang="en-US" dirty="0"/>
              <a:t>누름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FB190-C5B8-5925-FFF0-E157F4DC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27779"/>
            <a:ext cx="3686628" cy="94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50398-4ECC-A3FB-B66A-939FC45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6"/>
          <a:stretch/>
        </p:blipFill>
        <p:spPr>
          <a:xfrm>
            <a:off x="4972687" y="3716049"/>
            <a:ext cx="2069701" cy="1306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2F67-FD63-EE84-0ED4-69F8C0C1F487}"/>
              </a:ext>
            </a:extLst>
          </p:cNvPr>
          <p:cNvSpPr/>
          <p:nvPr/>
        </p:nvSpPr>
        <p:spPr>
          <a:xfrm>
            <a:off x="5159829" y="2852057"/>
            <a:ext cx="174171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C316B-10DF-0E91-18D8-E60D9F565968}"/>
              </a:ext>
            </a:extLst>
          </p:cNvPr>
          <p:cNvSpPr/>
          <p:nvPr/>
        </p:nvSpPr>
        <p:spPr>
          <a:xfrm>
            <a:off x="4724400" y="4484914"/>
            <a:ext cx="903515" cy="11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C23D-6EFD-F3DD-CD05-368ED348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28" y="5560734"/>
            <a:ext cx="7772400" cy="9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D25-7EF7-5379-3AF4-4D64C93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0068-E784-F954-02F1-ECF38A6E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리파짓토리에서 issue 생성</a:t>
            </a:r>
          </a:p>
          <a:p>
            <a:pPr lvl="1"/>
            <a:r>
              <a:rPr lang="en-KR" dirty="0"/>
              <a:t>Issues click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New Issues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6567-EEF9-A987-B2EA-663F1E47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2515479" y="2726593"/>
            <a:ext cx="7048500" cy="1493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0EAA4-96EF-F66C-3092-0C25156F1A8E}"/>
              </a:ext>
            </a:extLst>
          </p:cNvPr>
          <p:cNvSpPr/>
          <p:nvPr/>
        </p:nvSpPr>
        <p:spPr>
          <a:xfrm>
            <a:off x="3812345" y="3474720"/>
            <a:ext cx="1012873" cy="57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0AAE0-EBF9-AD3D-79DB-EC0E7A7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804374"/>
            <a:ext cx="7772400" cy="1525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9C77A-0628-81D8-BEBD-A9A05567F8C4}"/>
              </a:ext>
            </a:extLst>
          </p:cNvPr>
          <p:cNvSpPr/>
          <p:nvPr/>
        </p:nvSpPr>
        <p:spPr>
          <a:xfrm>
            <a:off x="8732690" y="5573485"/>
            <a:ext cx="650796" cy="36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365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EC4-F1D6-C728-321F-A9A2522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E81-C554-1CB3-7A3F-17FA41EB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Add a Title and a Description 채우고</a:t>
            </a:r>
          </a:p>
          <a:p>
            <a:pPr lvl="1"/>
            <a:r>
              <a:rPr lang="en-KR" dirty="0"/>
              <a:t>Project 연결을 위해 Projects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A41AC-7DBC-4778-ADAF-DB64DEF8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2858548"/>
            <a:ext cx="7772400" cy="329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586A7-0175-CECB-C2F1-F2295322D9A8}"/>
              </a:ext>
            </a:extLst>
          </p:cNvPr>
          <p:cNvSpPr/>
          <p:nvPr/>
        </p:nvSpPr>
        <p:spPr>
          <a:xfrm>
            <a:off x="7761514" y="3907971"/>
            <a:ext cx="1632857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467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E59D-CDAA-6D7B-E038-4D276BB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0022-D2F0-ECF7-E754-C3FCFAD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Project 선택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Assignees 선택해서 </a:t>
            </a:r>
            <a:r>
              <a:rPr lang="en-US" altLang="ko-KR" dirty="0"/>
              <a:t>follow up </a:t>
            </a:r>
            <a:r>
              <a:rPr lang="ko-KR" altLang="en-US" dirty="0" err="1"/>
              <a:t>할사람</a:t>
            </a:r>
            <a:r>
              <a:rPr lang="ko-KR" altLang="en-US" dirty="0"/>
              <a:t> 선택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8412-8A4A-45E2-EA99-ECF022E3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9" y="2383972"/>
            <a:ext cx="2455130" cy="17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4C4BA-6B74-8E83-63D8-F96A7E73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641600"/>
            <a:ext cx="3784600" cy="1117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FED67F-D479-DB80-DAF1-1CB252BC4CEB}"/>
              </a:ext>
            </a:extLst>
          </p:cNvPr>
          <p:cNvSpPr/>
          <p:nvPr/>
        </p:nvSpPr>
        <p:spPr>
          <a:xfrm>
            <a:off x="4495800" y="3222171"/>
            <a:ext cx="827314" cy="16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4E2BD-10C1-7F3D-45AA-5A5498310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93" y="4831443"/>
            <a:ext cx="39751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9114-6BE9-1E4D-78B4-B2534741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571" y="4637315"/>
            <a:ext cx="2126144" cy="147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1485D-242A-DA15-80CE-CFE1E0354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15" y="4844143"/>
            <a:ext cx="3036941" cy="96066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0F0DB9-80FD-8E53-6A28-523CCD66C40C}"/>
              </a:ext>
            </a:extLst>
          </p:cNvPr>
          <p:cNvSpPr/>
          <p:nvPr/>
        </p:nvSpPr>
        <p:spPr>
          <a:xfrm>
            <a:off x="5236029" y="5301343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13166-9DEA-7CD6-A0B0-B16B43DF0B7D}"/>
              </a:ext>
            </a:extLst>
          </p:cNvPr>
          <p:cNvSpPr/>
          <p:nvPr/>
        </p:nvSpPr>
        <p:spPr>
          <a:xfrm>
            <a:off x="8033658" y="5279571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7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FBD9-5B03-5987-578A-957A492F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CE6-5EC1-EFEB-04BC-2B003F91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Submit new issue 클릭</a:t>
            </a:r>
          </a:p>
          <a:p>
            <a:pPr lvl="1"/>
            <a:r>
              <a:rPr lang="en-KR" dirty="0"/>
              <a:t>Project에서 No Status Colum에 Issue 추가 됨</a:t>
            </a:r>
          </a:p>
          <a:p>
            <a:pPr lvl="1"/>
            <a:r>
              <a:rPr lang="en-US" dirty="0"/>
              <a:t>I</a:t>
            </a:r>
            <a:r>
              <a:rPr lang="en-KR" dirty="0"/>
              <a:t>ssue title 클릭해서 </a:t>
            </a:r>
          </a:p>
          <a:p>
            <a:r>
              <a:rPr lang="en-KR" dirty="0"/>
              <a:t>Project에 No Status에 issue 생김</a:t>
            </a:r>
          </a:p>
          <a:p>
            <a:r>
              <a:rPr lang="en-KR" dirty="0"/>
              <a:t>마우스로 Todo로 issue를 옮김</a:t>
            </a:r>
          </a:p>
          <a:p>
            <a:endParaRPr lang="en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60327-15F3-9A85-DC1D-93A17FCB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58" y="4365171"/>
            <a:ext cx="2122850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FA1-18B4-CFBB-0F37-63248633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F812-9200-FC95-DDDC-E930780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Project에서 Backlog 작성 하는 법</a:t>
            </a:r>
          </a:p>
          <a:p>
            <a:pPr lvl="1"/>
            <a:r>
              <a:rPr lang="en-US" altLang="ko-KR" dirty="0"/>
              <a:t>Add Item Click </a:t>
            </a:r>
            <a:r>
              <a:rPr lang="en-US" altLang="ko-KR" dirty="0">
                <a:sym typeface="Wingdings" pitchFamily="2" charset="2"/>
              </a:rPr>
              <a:t> title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7B96-4312-1B97-9BDB-4A267CEC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9" y="2785403"/>
            <a:ext cx="2600140" cy="393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8C87-DE14-8EF5-A465-1FB711CB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30" y="2883877"/>
            <a:ext cx="2520121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AC2-1F85-F03B-710B-0379477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B0BD-26C6-4105-10C9-6837F7D9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Draft</a:t>
            </a:r>
            <a:r>
              <a:rPr lang="en-KR" altLang="ko-KR" dirty="0"/>
              <a:t> </a:t>
            </a:r>
            <a:r>
              <a:rPr lang="ko-KR" altLang="en-US" dirty="0"/>
              <a:t>생성 되면 </a:t>
            </a:r>
            <a:r>
              <a:rPr lang="en-US" altLang="ko-KR" dirty="0"/>
              <a:t>click</a:t>
            </a:r>
          </a:p>
          <a:p>
            <a:pPr lvl="1"/>
            <a:r>
              <a:rPr lang="en-US" dirty="0" err="1"/>
              <a:t>Edit를</a:t>
            </a:r>
            <a:r>
              <a:rPr lang="en-US" dirty="0"/>
              <a:t> </a:t>
            </a:r>
            <a:r>
              <a:rPr lang="en-US" dirty="0" err="1"/>
              <a:t>눌러</a:t>
            </a:r>
            <a:r>
              <a:rPr lang="en-US" dirty="0"/>
              <a:t> Comment </a:t>
            </a:r>
            <a:r>
              <a:rPr lang="en-US" dirty="0" err="1"/>
              <a:t>남기고</a:t>
            </a:r>
            <a:r>
              <a:rPr lang="en-US" dirty="0"/>
              <a:t> update comment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511B-2ACD-DE47-E509-BD9575C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8" y="2676011"/>
            <a:ext cx="7772400" cy="153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817D-50CE-1558-8EFE-8C8FE5E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4333227"/>
            <a:ext cx="5522741" cy="2265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1425B-1132-71DF-F271-F43724C70C1E}"/>
              </a:ext>
            </a:extLst>
          </p:cNvPr>
          <p:cNvSpPr/>
          <p:nvPr/>
        </p:nvSpPr>
        <p:spPr>
          <a:xfrm>
            <a:off x="6766560" y="3348111"/>
            <a:ext cx="745588" cy="30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03B2E-898A-E739-CB92-07B565CCC91B}"/>
              </a:ext>
            </a:extLst>
          </p:cNvPr>
          <p:cNvSpPr/>
          <p:nvPr/>
        </p:nvSpPr>
        <p:spPr>
          <a:xfrm>
            <a:off x="5990492" y="6215575"/>
            <a:ext cx="1155896" cy="325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4ED666-9849-267E-A7A4-3A0B528A7FD3}"/>
              </a:ext>
            </a:extLst>
          </p:cNvPr>
          <p:cNvSpPr/>
          <p:nvPr/>
        </p:nvSpPr>
        <p:spPr>
          <a:xfrm>
            <a:off x="4431323" y="4051495"/>
            <a:ext cx="267286" cy="49237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797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58E7-4CC8-4495-5E65-DD36440D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81AD-8E58-A001-7550-7B61A16E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KR" dirty="0"/>
              <a:t>Add Assignees click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팀원 선택해서 추가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964FC-3796-63A3-83C5-D3C9CA3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9" y="2253980"/>
            <a:ext cx="7772400" cy="1534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0E77-568D-4B10-C5BF-4B7853EC599E}"/>
              </a:ext>
            </a:extLst>
          </p:cNvPr>
          <p:cNvSpPr/>
          <p:nvPr/>
        </p:nvSpPr>
        <p:spPr>
          <a:xfrm>
            <a:off x="8932985" y="2954215"/>
            <a:ext cx="914400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CA99-71E4-7611-D679-2D1DE62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4" y="4377248"/>
            <a:ext cx="1699553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0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05C-2C94-E6F6-1E9E-4E86D64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A3B-F939-F74F-D4F6-A4E0D935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Convert</a:t>
            </a:r>
            <a:r>
              <a:rPr lang="en-KR" altLang="ko-KR" dirty="0"/>
              <a:t> </a:t>
            </a:r>
            <a:r>
              <a:rPr lang="en-US" altLang="ko-KR" dirty="0"/>
              <a:t>to issue</a:t>
            </a:r>
            <a:endParaRPr lang="en-KR" altLang="ko-KR" dirty="0"/>
          </a:p>
          <a:p>
            <a:pPr lvl="1"/>
            <a:r>
              <a:rPr lang="en-US" altLang="ko-KR" dirty="0"/>
              <a:t>Backlog</a:t>
            </a:r>
            <a:r>
              <a:rPr lang="ko-KR" altLang="en-US" dirty="0"/>
              <a:t>의 </a:t>
            </a:r>
            <a:r>
              <a:rPr lang="en-US" altLang="ko-KR" dirty="0"/>
              <a:t>Draft </a:t>
            </a:r>
            <a:r>
              <a:rPr lang="ko-KR" altLang="en-US" dirty="0"/>
              <a:t>옆의 점세개를 클릭  후 </a:t>
            </a:r>
            <a:r>
              <a:rPr lang="en-US" altLang="ko-KR" dirty="0"/>
              <a:t>Convert to Issue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Repository</a:t>
            </a:r>
            <a:r>
              <a:rPr lang="ko-KR" altLang="en-US"/>
              <a:t>선택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C4-B585-FCCE-6DF3-D352998A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794879"/>
            <a:ext cx="4521200" cy="115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83B6BE-2A0A-BCB3-E9B9-2EBC6A7EF2CB}"/>
              </a:ext>
            </a:extLst>
          </p:cNvPr>
          <p:cNvSpPr/>
          <p:nvPr/>
        </p:nvSpPr>
        <p:spPr>
          <a:xfrm>
            <a:off x="2799471" y="2968283"/>
            <a:ext cx="450166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6DA0-9BB6-02B1-F6F4-9A4FC65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2" y="2602522"/>
            <a:ext cx="1612178" cy="194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6D229-67DF-9DD6-3EA1-3810B6435826}"/>
              </a:ext>
            </a:extLst>
          </p:cNvPr>
          <p:cNvSpPr/>
          <p:nvPr/>
        </p:nvSpPr>
        <p:spPr>
          <a:xfrm>
            <a:off x="8581292" y="2644726"/>
            <a:ext cx="1266093" cy="23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5B01BDA-A90C-6525-1F0A-B781A9C73DEB}"/>
              </a:ext>
            </a:extLst>
          </p:cNvPr>
          <p:cNvSpPr/>
          <p:nvPr/>
        </p:nvSpPr>
        <p:spPr>
          <a:xfrm>
            <a:off x="6836898" y="3094892"/>
            <a:ext cx="703385" cy="211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663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A8F-EF46-ACE4-B4D9-56CAD94F5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69767-0283-12A1-905C-D1BC3791A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5557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3756</Words>
  <Application>Microsoft Macintosh PowerPoint</Application>
  <PresentationFormat>Widescreen</PresentationFormat>
  <Paragraphs>601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그룹 프로젝트 하는 법</vt:lpstr>
      <vt:lpstr>스크럼 마스터 Role (Repository Setting)</vt:lpstr>
      <vt:lpstr>스크럼 마스터 Role (Repository Setting)</vt:lpstr>
      <vt:lpstr>스크럼 마스터 Role (Repository Setting)</vt:lpstr>
      <vt:lpstr>스크럼 마스터 Role (Repository Setting)</vt:lpstr>
      <vt:lpstr>스크럼 마스터 Role (Project Setting)</vt:lpstr>
      <vt:lpstr>스크럼 마스터 Role (Project Setting)</vt:lpstr>
      <vt:lpstr>스크럼 마스터 Role(Project Setting)</vt:lpstr>
      <vt:lpstr>스크럼 마스터 Role(Project Setting)</vt:lpstr>
      <vt:lpstr>스크럼 마스터 Role(Project Setting)</vt:lpstr>
      <vt:lpstr>스크럼 마스터 Role(Project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Open Project 참가하기</vt:lpstr>
      <vt:lpstr>Open Project 참가하기</vt:lpstr>
      <vt:lpstr>Open Project 참가하기</vt:lpstr>
      <vt:lpstr>Open Project 참가하기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</cp:lastModifiedBy>
  <cp:revision>25</cp:revision>
  <dcterms:created xsi:type="dcterms:W3CDTF">2024-05-07T22:38:46Z</dcterms:created>
  <dcterms:modified xsi:type="dcterms:W3CDTF">2024-06-20T03:02:50Z</dcterms:modified>
</cp:coreProperties>
</file>